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15.jpg" ContentType="image/png"/>
  <Override PartName="/ppt/media/image19.jpg" ContentType="image/png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3" r:id="rId4"/>
    <p:sldId id="277" r:id="rId5"/>
    <p:sldId id="278" r:id="rId6"/>
    <p:sldId id="285" r:id="rId7"/>
    <p:sldId id="284" r:id="rId8"/>
    <p:sldId id="269" r:id="rId9"/>
    <p:sldId id="268" r:id="rId10"/>
    <p:sldId id="261" r:id="rId11"/>
    <p:sldId id="280" r:id="rId12"/>
    <p:sldId id="263" r:id="rId13"/>
    <p:sldId id="275" r:id="rId14"/>
    <p:sldId id="281" r:id="rId15"/>
    <p:sldId id="270" r:id="rId16"/>
    <p:sldId id="271" r:id="rId17"/>
    <p:sldId id="276" r:id="rId18"/>
    <p:sldId id="274" r:id="rId19"/>
    <p:sldId id="282" r:id="rId20"/>
    <p:sldId id="258" r:id="rId21"/>
    <p:sldId id="259" r:id="rId22"/>
    <p:sldId id="260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2083511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7158"/>
            <a:ext cx="4469184" cy="44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0" y="11039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383721" y="940525"/>
            <a:ext cx="8351584" cy="3928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399F0026-A5D4-4298-9C4F-001C28845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7" y="1064184"/>
            <a:ext cx="6986891" cy="36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A1E22-CCFC-4274-8431-6D9BEE11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28" y="147243"/>
            <a:ext cx="4259872" cy="624307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Slide</a:t>
            </a:r>
            <a:r>
              <a:rPr lang="en-US" sz="3900" dirty="0"/>
              <a:t> </a:t>
            </a:r>
            <a:r>
              <a:rPr lang="en-US" sz="3900" dirty="0">
                <a:solidFill>
                  <a:schemeClr val="bg1"/>
                </a:solidFill>
              </a:rPr>
              <a:t>de</a:t>
            </a:r>
            <a:r>
              <a:rPr lang="en-US" sz="3900" dirty="0"/>
              <a:t> </a:t>
            </a:r>
            <a:r>
              <a:rPr lang="en-US" sz="3900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6" y="846313"/>
            <a:ext cx="7553783" cy="4149945"/>
          </a:xfrm>
        </p:spPr>
      </p:pic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CE117-789E-42BD-A326-E26DD21A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325"/>
            <a:ext cx="9144000" cy="21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35209" y="121118"/>
            <a:ext cx="8870312" cy="4900569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2372E-1360-412C-9D19-5B7DFFD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219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16F28D2-8352-42CD-92B7-731BEECD0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46" y="855089"/>
            <a:ext cx="6229350" cy="3616459"/>
          </a:xfrm>
        </p:spPr>
      </p:pic>
    </p:spTree>
    <p:extLst>
      <p:ext uri="{BB962C8B-B14F-4D97-AF65-F5344CB8AC3E}">
        <p14:creationId xmlns:p14="http://schemas.microsoft.com/office/powerpoint/2010/main" val="286447733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Analytcs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90" y="1268016"/>
            <a:ext cx="8285998" cy="3057800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1245870" cy="58916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F58C714-6219-4C68-B968-FF59DC19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94" y="863009"/>
            <a:ext cx="5878286" cy="4006648"/>
          </a:xfr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4" y="0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Mostra</a:t>
            </a:r>
            <a:r>
              <a:rPr lang="pt-BR" dirty="0"/>
              <a:t> </a:t>
            </a:r>
            <a:r>
              <a:rPr lang="pt-BR" dirty="0" err="1">
                <a:solidFill>
                  <a:schemeClr val="bg1"/>
                </a:solidFill>
              </a:rPr>
              <a:t>Git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4" y="1179965"/>
            <a:ext cx="7379384" cy="3689692"/>
          </a:xfr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Diagrama&#10;&#10;Descrição gerada automaticamente">
            <a:extLst>
              <a:ext uri="{FF2B5EF4-FFF2-40B4-BE49-F238E27FC236}">
                <a16:creationId xmlns:a16="http://schemas.microsoft.com/office/drawing/2014/main" id="{7F8B6323-6012-44A7-B7CD-F8BBF0C0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11824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C5B16F-3741-439F-A326-FB897A49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7" y="398793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dirty="0" err="1">
                <a:solidFill>
                  <a:schemeClr val="bg1"/>
                </a:solidFill>
              </a:rPr>
              <a:t>Conclusão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4532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1934355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598950" y="4635701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Mathias de 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4115" y="70776"/>
            <a:ext cx="8679898" cy="543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4584053" y="1119115"/>
            <a:ext cx="392362" cy="393521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3954988" y="1172014"/>
            <a:ext cx="392360" cy="28772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4585617" y="3390155"/>
            <a:ext cx="234850" cy="530924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7189301" y="2740919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3950270" y="3481432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5809057" y="2731880"/>
            <a:ext cx="345584" cy="340042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8297776" y="2700425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213119" y="1139038"/>
            <a:ext cx="353675" cy="3536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803264" y="1139036"/>
            <a:ext cx="354146" cy="353676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5107446" y="3464238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8278844" y="1895824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394019" y="1102959"/>
            <a:ext cx="425550" cy="425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7056414" y="1068226"/>
            <a:ext cx="354976" cy="495296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5779309" y="3450719"/>
            <a:ext cx="289343" cy="409794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3313872" y="4101888"/>
            <a:ext cx="307299" cy="58441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6402647" y="2658849"/>
            <a:ext cx="449073" cy="48610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6983298" y="1907950"/>
            <a:ext cx="289999" cy="32747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5225206" y="2690456"/>
            <a:ext cx="354362" cy="422889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3270168" y="1110645"/>
            <a:ext cx="448115" cy="410459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6400652" y="1886990"/>
            <a:ext cx="279127" cy="36939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7634696" y="2717591"/>
            <a:ext cx="368619" cy="36861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3993162" y="1903683"/>
            <a:ext cx="397383" cy="336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5893662" y="1895629"/>
            <a:ext cx="203471" cy="35212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4694064" y="1925382"/>
            <a:ext cx="368291" cy="29261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5365873" y="1914017"/>
            <a:ext cx="224270" cy="315343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4439959" y="4151504"/>
            <a:ext cx="384479" cy="48518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3308530" y="1853727"/>
            <a:ext cx="381115" cy="38747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4603152" y="2725655"/>
            <a:ext cx="411510" cy="352491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3891165" y="4114458"/>
            <a:ext cx="282411" cy="559276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712781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7620466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635174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8259432" y="4181568"/>
            <a:ext cx="425054" cy="425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698610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3994273" y="2640113"/>
            <a:ext cx="292043" cy="5235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3300881" y="2658936"/>
            <a:ext cx="395501" cy="3702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5234271" y="4107361"/>
            <a:ext cx="143041" cy="573467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3282177" y="3460063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576815" y="1915580"/>
            <a:ext cx="378475" cy="312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7595020" y="1154511"/>
            <a:ext cx="413882" cy="4095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199615" y="1154561"/>
            <a:ext cx="408433" cy="4102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7022605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6366323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7678886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8335167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3323145" y="1057922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3958502" y="1091138"/>
            <a:ext cx="397359" cy="330927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5246575" y="1080013"/>
            <a:ext cx="353180" cy="353180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4586990" y="1088828"/>
            <a:ext cx="397359" cy="335547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5880567" y="1856358"/>
            <a:ext cx="384658" cy="328295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6420607" y="1083113"/>
            <a:ext cx="464330" cy="34697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7708072" y="1154838"/>
            <a:ext cx="397359" cy="203528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5927108" y="1074186"/>
            <a:ext cx="291575" cy="36483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7095227" y="1074949"/>
            <a:ext cx="364990" cy="363305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8385402" y="1114467"/>
            <a:ext cx="213518" cy="284272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6530620" y="1821826"/>
            <a:ext cx="244301" cy="397359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7214011" y="1821826"/>
            <a:ext cx="127421" cy="397359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4597476" y="1812547"/>
            <a:ext cx="376393" cy="4159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5225481" y="1821804"/>
            <a:ext cx="395364" cy="39740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3968986" y="1812547"/>
            <a:ext cx="376393" cy="415916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3353290" y="1835116"/>
            <a:ext cx="337313" cy="37077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7700735" y="1821826"/>
            <a:ext cx="412034" cy="397359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3382207" y="2678255"/>
            <a:ext cx="279476" cy="397359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8293481" y="1821826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3981271" y="2678255"/>
            <a:ext cx="351821" cy="397359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5884909" y="2691372"/>
            <a:ext cx="375974" cy="36863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5236536" y="2719648"/>
            <a:ext cx="373253" cy="31457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4599043" y="2691945"/>
            <a:ext cx="373253" cy="369979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6479294" y="2692382"/>
            <a:ext cx="346953" cy="369105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724712" y="3466491"/>
            <a:ext cx="121917" cy="47683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8367289" y="2678255"/>
            <a:ext cx="249743" cy="397359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7079041" y="2678255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7708342" y="2678255"/>
            <a:ext cx="396818" cy="397359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3973951" y="3506226"/>
            <a:ext cx="366464" cy="397359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6532732" y="3494484"/>
            <a:ext cx="240079" cy="39063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5233452" y="3598633"/>
            <a:ext cx="379424" cy="21254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8296245" y="3525067"/>
            <a:ext cx="391831" cy="39243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082052" y="4221169"/>
            <a:ext cx="406175" cy="38252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5921312" y="3553489"/>
            <a:ext cx="303165" cy="302837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7079041" y="3603835"/>
            <a:ext cx="397359" cy="20214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722617" y="3506226"/>
            <a:ext cx="368271" cy="397359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3358006" y="3506226"/>
            <a:ext cx="327881" cy="397359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3962457" y="4226067"/>
            <a:ext cx="389449" cy="38944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3331254" y="4254115"/>
            <a:ext cx="389492" cy="38944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5228439" y="4226067"/>
            <a:ext cx="389449" cy="389449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4590947" y="4226067"/>
            <a:ext cx="389449" cy="389449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5877478" y="4218156"/>
            <a:ext cx="390836" cy="397359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6469577" y="4245523"/>
            <a:ext cx="366387" cy="36999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8316735" y="4218156"/>
            <a:ext cx="408255" cy="397359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7769397" y="4218956"/>
            <a:ext cx="319660" cy="40305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5903951" y="3457680"/>
            <a:ext cx="165527" cy="515483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6326655" y="3517196"/>
            <a:ext cx="397100" cy="3964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3269481" y="2725779"/>
            <a:ext cx="333112" cy="39715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7106351" y="2706411"/>
            <a:ext cx="364662" cy="43588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578705" y="3560670"/>
            <a:ext cx="383494" cy="30950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7689204" y="273141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8248663" y="4239579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8229704" y="1980614"/>
            <a:ext cx="440235" cy="32262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7090564" y="4240644"/>
            <a:ext cx="422493" cy="42784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7656683" y="1151241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3184726" y="3499596"/>
            <a:ext cx="431652" cy="4316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6574769" y="2730455"/>
            <a:ext cx="313393" cy="387803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3873555" y="3531687"/>
            <a:ext cx="439602" cy="36747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6237342" y="1161560"/>
            <a:ext cx="453986" cy="34872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6943223" y="1136760"/>
            <a:ext cx="461562" cy="3983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8343480" y="1104066"/>
            <a:ext cx="212685" cy="4637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4570335" y="3563750"/>
            <a:ext cx="461562" cy="3033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3852804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4533295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521378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589427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8293270" y="2767802"/>
            <a:ext cx="313106" cy="31310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4330203" y="1908477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5050087" y="1908081"/>
            <a:ext cx="363695" cy="467691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5577238" y="1131820"/>
            <a:ext cx="408206" cy="408206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7726470" y="4263814"/>
            <a:ext cx="308780" cy="381506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3181747" y="4304987"/>
            <a:ext cx="508577" cy="29915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6498773" y="4263595"/>
            <a:ext cx="378379" cy="381941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4472380" y="4287356"/>
            <a:ext cx="518912" cy="334419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5204705" y="4240036"/>
            <a:ext cx="434905" cy="429062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3903737" y="4274160"/>
            <a:ext cx="355230" cy="36081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5853023" y="4237119"/>
            <a:ext cx="432337" cy="434894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3341797" y="1087722"/>
            <a:ext cx="188477" cy="4964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3782170" y="1085430"/>
            <a:ext cx="234852" cy="50098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4268920" y="1154956"/>
            <a:ext cx="380746" cy="391286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4926302" y="1126408"/>
            <a:ext cx="399039" cy="407818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5670533" y="1953438"/>
            <a:ext cx="380970" cy="37697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3811348" y="1952595"/>
            <a:ext cx="262105" cy="378663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6308254" y="1952595"/>
            <a:ext cx="341969" cy="378663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7598204" y="1949811"/>
            <a:ext cx="374748" cy="3842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8219376" y="3559330"/>
            <a:ext cx="460894" cy="31218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3317475" y="1851413"/>
            <a:ext cx="237122" cy="5810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6906975" y="1970174"/>
            <a:ext cx="434480" cy="3435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5289076" y="3535078"/>
            <a:ext cx="357698" cy="36068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6980931" y="3510550"/>
            <a:ext cx="340596" cy="409743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3" y="915566"/>
            <a:ext cx="7233047" cy="3492458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3" y="915566"/>
            <a:ext cx="7233047" cy="35078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955475" y="907273"/>
            <a:ext cx="7233047" cy="8640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137D3465-10C4-41A5-A411-F3D058D6B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1350"/>
            <a:ext cx="7300315" cy="4060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1619672" y="699542"/>
            <a:ext cx="4824536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CLIMA TROPICAL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9" y="428625"/>
            <a:ext cx="6858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901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7158"/>
            <a:ext cx="4469184" cy="44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7F650-AC79-43B1-A482-981A081A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0"/>
            <a:ext cx="4355976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Solução proposta</a:t>
            </a:r>
          </a:p>
        </p:txBody>
      </p:sp>
    </p:spTree>
    <p:extLst>
      <p:ext uri="{BB962C8B-B14F-4D97-AF65-F5344CB8AC3E}">
        <p14:creationId xmlns:p14="http://schemas.microsoft.com/office/powerpoint/2010/main" val="3687105251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885394" y="-127363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005A9A4-8B02-4F49-9A22-D1773FBE8629}"/>
              </a:ext>
            </a:extLst>
          </p:cNvPr>
          <p:cNvSpPr/>
          <p:nvPr/>
        </p:nvSpPr>
        <p:spPr>
          <a:xfrm>
            <a:off x="849655" y="932220"/>
            <a:ext cx="7200800" cy="3528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3639A73-B070-4416-B442-7A4BAA7233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42" y="1258075"/>
            <a:ext cx="4303378" cy="27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</Words>
  <Application>Microsoft Office PowerPoint</Application>
  <PresentationFormat>Apresentação na tela (16:9)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proposta</vt:lpstr>
      <vt:lpstr>Apresentação do PowerPoint</vt:lpstr>
      <vt:lpstr>LLD</vt:lpstr>
      <vt:lpstr>Slide de Backlog</vt:lpstr>
      <vt:lpstr>Backlog</vt:lpstr>
      <vt:lpstr>Apresentação do PowerPoint</vt:lpstr>
      <vt:lpstr>Site</vt:lpstr>
      <vt:lpstr>Analytcs</vt:lpstr>
      <vt:lpstr>MER</vt:lpstr>
      <vt:lpstr>Planilha de riscos</vt:lpstr>
      <vt:lpstr>Mostra Git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Dias</cp:lastModifiedBy>
  <cp:revision>1</cp:revision>
  <dcterms:created xsi:type="dcterms:W3CDTF">2020-10-27T15:14:53Z</dcterms:created>
  <dcterms:modified xsi:type="dcterms:W3CDTF">2020-10-27T15:59:27Z</dcterms:modified>
</cp:coreProperties>
</file>